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yutro Sans Heavy" charset="1" panose="00000000000000000000"/>
      <p:regular r:id="rId13"/>
    </p:embeddedFont>
    <p:embeddedFont>
      <p:font typeface="Nyutro Sans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9802" y="3557"/>
            <a:ext cx="6886575" cy="10283443"/>
            <a:chOff x="0" y="0"/>
            <a:chExt cx="1863593" cy="2782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3594" cy="2782840"/>
            </a:xfrm>
            <a:custGeom>
              <a:avLst/>
              <a:gdLst/>
              <a:ahLst/>
              <a:cxnLst/>
              <a:rect r="r" b="b" t="t" l="l"/>
              <a:pathLst>
                <a:path h="2782840" w="1863594">
                  <a:moveTo>
                    <a:pt x="13761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605167"/>
                  </a:lnTo>
                  <a:cubicBezTo>
                    <a:pt x="0" y="2703293"/>
                    <a:pt x="79547" y="2782840"/>
                    <a:pt x="177673" y="2782840"/>
                  </a:cubicBezTo>
                  <a:lnTo>
                    <a:pt x="1685921" y="2782840"/>
                  </a:lnTo>
                  <a:cubicBezTo>
                    <a:pt x="1784047" y="2782840"/>
                    <a:pt x="1863594" y="2703293"/>
                    <a:pt x="1863594" y="2605167"/>
                  </a:cubicBezTo>
                  <a:lnTo>
                    <a:pt x="1863594" y="523958"/>
                  </a:lnTo>
                  <a:cubicBezTo>
                    <a:pt x="1863594" y="480251"/>
                    <a:pt x="1847484" y="438079"/>
                    <a:pt x="1818345" y="405503"/>
                  </a:cubicBezTo>
                  <a:lnTo>
                    <a:pt x="1508568" y="59214"/>
                  </a:lnTo>
                  <a:cubicBezTo>
                    <a:pt x="1474864" y="21536"/>
                    <a:pt x="1426705" y="0"/>
                    <a:pt x="13761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6" r="0" b="-25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666750"/>
            <a:ext cx="9763125" cy="493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50"/>
              </a:lnSpc>
            </a:pPr>
            <a:r>
              <a:rPr lang="en-US" b="true" sz="12150" spc="-121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Belangrijke gebeurtenissen op 29 januari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0" y="2457450"/>
            <a:ext cx="5448300" cy="5372100"/>
            <a:chOff x="0" y="0"/>
            <a:chExt cx="2046346" cy="2017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2"/>
              <a:stretch>
                <a:fillRect l="0" t="-15643" r="0" b="-1564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61207" y="2457450"/>
            <a:ext cx="5448300" cy="5372100"/>
            <a:chOff x="0" y="0"/>
            <a:chExt cx="2046346" cy="2017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3"/>
              <a:stretch>
                <a:fillRect l="-178" t="0" r="-1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723900"/>
            <a:ext cx="5448300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b="true" sz="6750" spc="-67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Stichting Singapore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61207" y="7376728"/>
            <a:ext cx="5448300" cy="905644"/>
            <a:chOff x="0" y="0"/>
            <a:chExt cx="7264400" cy="12075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12742"/>
              <a:ext cx="7264400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Begin van Singapore als wereldhaven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72644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19517" y="7376728"/>
            <a:ext cx="3431267" cy="905644"/>
            <a:chOff x="0" y="0"/>
            <a:chExt cx="4575022" cy="12075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2742"/>
              <a:ext cx="4575022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Thomas Stamford Raffles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57502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0726" y="2457450"/>
            <a:ext cx="5448300" cy="5372100"/>
            <a:chOff x="0" y="0"/>
            <a:chExt cx="2046346" cy="2017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2"/>
              <a:stretch>
                <a:fillRect l="0" t="-709" r="0" b="-7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434029" y="7278817"/>
            <a:ext cx="3014031" cy="905644"/>
            <a:chOff x="0" y="0"/>
            <a:chExt cx="4018708" cy="12075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12742"/>
              <a:ext cx="4018708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Grondwet geschreven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40187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16894" y="2457450"/>
            <a:ext cx="5448300" cy="5372100"/>
            <a:chOff x="0" y="0"/>
            <a:chExt cx="2046346" cy="2017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3"/>
              <a:stretch>
                <a:fillRect l="0" t="-709" r="0" b="-70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723900"/>
            <a:ext cx="2613976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b="true" sz="6750" spc="-67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Kansas wordt staat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503731" y="7192492"/>
            <a:ext cx="5002290" cy="905644"/>
            <a:chOff x="0" y="0"/>
            <a:chExt cx="6669719" cy="12075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2742"/>
              <a:ext cx="6669719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Toetreding als 34ste staat van de VS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666971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0" y="2378113"/>
            <a:ext cx="5448300" cy="5530775"/>
            <a:chOff x="0" y="0"/>
            <a:chExt cx="2046346" cy="207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345" cy="2077323"/>
            </a:xfrm>
            <a:custGeom>
              <a:avLst/>
              <a:gdLst/>
              <a:ahLst/>
              <a:cxnLst/>
              <a:rect r="r" b="b" t="t" l="l"/>
              <a:pathLst>
                <a:path h="2077323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858510"/>
                  </a:lnTo>
                  <a:cubicBezTo>
                    <a:pt x="0" y="1881930"/>
                    <a:pt x="8633" y="1904528"/>
                    <a:pt x="24247" y="1921982"/>
                  </a:cubicBezTo>
                  <a:lnTo>
                    <a:pt x="134824" y="2045594"/>
                  </a:lnTo>
                  <a:cubicBezTo>
                    <a:pt x="152885" y="2065783"/>
                    <a:pt x="178690" y="2077323"/>
                    <a:pt x="205778" y="2077323"/>
                  </a:cubicBezTo>
                  <a:lnTo>
                    <a:pt x="1840565" y="2077314"/>
                  </a:lnTo>
                  <a:cubicBezTo>
                    <a:pt x="1867653" y="2077314"/>
                    <a:pt x="1893458" y="2065774"/>
                    <a:pt x="1911517" y="2045585"/>
                  </a:cubicBezTo>
                  <a:lnTo>
                    <a:pt x="2022099" y="1921970"/>
                  </a:lnTo>
                  <a:cubicBezTo>
                    <a:pt x="2037713" y="1904515"/>
                    <a:pt x="2046346" y="1881917"/>
                    <a:pt x="2046345" y="1858498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2"/>
              <a:stretch>
                <a:fillRect l="0" t="-15523" r="0" b="-155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4767" y="2378113"/>
            <a:ext cx="5609226" cy="5530775"/>
            <a:chOff x="0" y="0"/>
            <a:chExt cx="2046346" cy="2017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3"/>
              <a:stretch>
                <a:fillRect l="-12573" t="0" r="-1257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723900"/>
            <a:ext cx="4398017" cy="248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7"/>
              </a:lnSpc>
              <a:spcBef>
                <a:spcPct val="0"/>
              </a:spcBef>
            </a:pPr>
            <a:r>
              <a:rPr lang="en-US" b="true" sz="6675" spc="-66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Benz Patent-Motorwagen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45230" y="7387742"/>
            <a:ext cx="5448300" cy="1343794"/>
            <a:chOff x="0" y="0"/>
            <a:chExt cx="7264400" cy="17917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12742"/>
              <a:ext cx="7264400" cy="1178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Eerste patent voor de moderne auto is aangevraagd.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72644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09502" y="7456065"/>
            <a:ext cx="3851295" cy="905644"/>
            <a:chOff x="0" y="0"/>
            <a:chExt cx="5135060" cy="12075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2742"/>
              <a:ext cx="5135060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Bertha Benz / Bertha Ringer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13506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0" y="2378113"/>
            <a:ext cx="5448300" cy="5530775"/>
            <a:chOff x="0" y="0"/>
            <a:chExt cx="2046346" cy="207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345" cy="2077323"/>
            </a:xfrm>
            <a:custGeom>
              <a:avLst/>
              <a:gdLst/>
              <a:ahLst/>
              <a:cxnLst/>
              <a:rect r="r" b="b" t="t" l="l"/>
              <a:pathLst>
                <a:path h="2077323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858510"/>
                  </a:lnTo>
                  <a:cubicBezTo>
                    <a:pt x="0" y="1881930"/>
                    <a:pt x="8633" y="1904528"/>
                    <a:pt x="24247" y="1921982"/>
                  </a:cubicBezTo>
                  <a:lnTo>
                    <a:pt x="134824" y="2045594"/>
                  </a:lnTo>
                  <a:cubicBezTo>
                    <a:pt x="152885" y="2065783"/>
                    <a:pt x="178690" y="2077323"/>
                    <a:pt x="205778" y="2077323"/>
                  </a:cubicBezTo>
                  <a:lnTo>
                    <a:pt x="1840565" y="2077314"/>
                  </a:lnTo>
                  <a:cubicBezTo>
                    <a:pt x="1867653" y="2077314"/>
                    <a:pt x="1893458" y="2065774"/>
                    <a:pt x="1911517" y="2045585"/>
                  </a:cubicBezTo>
                  <a:lnTo>
                    <a:pt x="2022099" y="1921970"/>
                  </a:lnTo>
                  <a:cubicBezTo>
                    <a:pt x="2037713" y="1904515"/>
                    <a:pt x="2046346" y="1881917"/>
                    <a:pt x="2046345" y="1858498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2"/>
              <a:stretch>
                <a:fillRect l="-677" t="0" r="-67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4767" y="2378113"/>
            <a:ext cx="5609226" cy="5530775"/>
            <a:chOff x="0" y="0"/>
            <a:chExt cx="2046346" cy="2017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3"/>
              <a:stretch>
                <a:fillRect l="0" t="-709" r="0" b="-70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723900"/>
            <a:ext cx="3707421" cy="248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7"/>
              </a:lnSpc>
              <a:spcBef>
                <a:spcPct val="0"/>
              </a:spcBef>
            </a:pPr>
            <a:r>
              <a:rPr lang="en-US" b="true" sz="6675" spc="-66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Geboorte van Oprah Winfrey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72508" y="7456065"/>
            <a:ext cx="3793745" cy="905644"/>
            <a:chOff x="0" y="0"/>
            <a:chExt cx="5058327" cy="12075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12742"/>
              <a:ext cx="5058327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Aardappelzakken als jurken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05832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49031" y="7456065"/>
            <a:ext cx="2772238" cy="905644"/>
            <a:chOff x="0" y="0"/>
            <a:chExt cx="3696317" cy="12075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2742"/>
              <a:ext cx="3696317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Oprah Gail Winfrey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369631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0" y="2378113"/>
            <a:ext cx="5448300" cy="5530775"/>
            <a:chOff x="0" y="0"/>
            <a:chExt cx="2046346" cy="207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345" cy="2077323"/>
            </a:xfrm>
            <a:custGeom>
              <a:avLst/>
              <a:gdLst/>
              <a:ahLst/>
              <a:cxnLst/>
              <a:rect r="r" b="b" t="t" l="l"/>
              <a:pathLst>
                <a:path h="2077323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858510"/>
                  </a:lnTo>
                  <a:cubicBezTo>
                    <a:pt x="0" y="1881930"/>
                    <a:pt x="8633" y="1904528"/>
                    <a:pt x="24247" y="1921982"/>
                  </a:cubicBezTo>
                  <a:lnTo>
                    <a:pt x="134824" y="2045594"/>
                  </a:lnTo>
                  <a:cubicBezTo>
                    <a:pt x="152885" y="2065783"/>
                    <a:pt x="178690" y="2077323"/>
                    <a:pt x="205778" y="2077323"/>
                  </a:cubicBezTo>
                  <a:lnTo>
                    <a:pt x="1840565" y="2077314"/>
                  </a:lnTo>
                  <a:cubicBezTo>
                    <a:pt x="1867653" y="2077314"/>
                    <a:pt x="1893458" y="2065774"/>
                    <a:pt x="1911517" y="2045585"/>
                  </a:cubicBezTo>
                  <a:lnTo>
                    <a:pt x="2022099" y="1921970"/>
                  </a:lnTo>
                  <a:cubicBezTo>
                    <a:pt x="2037713" y="1904515"/>
                    <a:pt x="2046346" y="1881917"/>
                    <a:pt x="2046345" y="1858498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2"/>
              <a:stretch>
                <a:fillRect l="-26182" t="0" r="-2618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4767" y="2378113"/>
            <a:ext cx="5609226" cy="5530775"/>
            <a:chOff x="0" y="0"/>
            <a:chExt cx="2046346" cy="2017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6345" cy="2017725"/>
            </a:xfrm>
            <a:custGeom>
              <a:avLst/>
              <a:gdLst/>
              <a:ahLst/>
              <a:cxnLst/>
              <a:rect r="r" b="b" t="t" l="l"/>
              <a:pathLst>
                <a:path h="2017725" w="2046345">
                  <a:moveTo>
                    <a:pt x="2022100" y="155341"/>
                  </a:moveTo>
                  <a:lnTo>
                    <a:pt x="1911522" y="31728"/>
                  </a:lnTo>
                  <a:cubicBezTo>
                    <a:pt x="1893462" y="11539"/>
                    <a:pt x="1867656" y="0"/>
                    <a:pt x="18405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1798913"/>
                  </a:lnTo>
                  <a:cubicBezTo>
                    <a:pt x="0" y="1822333"/>
                    <a:pt x="8633" y="1844930"/>
                    <a:pt x="24247" y="1862385"/>
                  </a:cubicBezTo>
                  <a:lnTo>
                    <a:pt x="134824" y="1985997"/>
                  </a:lnTo>
                  <a:cubicBezTo>
                    <a:pt x="152885" y="2006186"/>
                    <a:pt x="178690" y="2017725"/>
                    <a:pt x="205778" y="2017725"/>
                  </a:cubicBezTo>
                  <a:lnTo>
                    <a:pt x="1840565" y="2017716"/>
                  </a:lnTo>
                  <a:cubicBezTo>
                    <a:pt x="1867653" y="2017717"/>
                    <a:pt x="1893458" y="2006177"/>
                    <a:pt x="1911517" y="1985988"/>
                  </a:cubicBezTo>
                  <a:lnTo>
                    <a:pt x="2022099" y="1862373"/>
                  </a:lnTo>
                  <a:cubicBezTo>
                    <a:pt x="2037713" y="1844918"/>
                    <a:pt x="2046346" y="1822320"/>
                    <a:pt x="2046345" y="1798900"/>
                  </a:cubicBezTo>
                  <a:lnTo>
                    <a:pt x="2046345" y="218812"/>
                  </a:lnTo>
                  <a:cubicBezTo>
                    <a:pt x="2046346" y="195393"/>
                    <a:pt x="2037714" y="172796"/>
                    <a:pt x="2022100" y="155341"/>
                  </a:cubicBezTo>
                  <a:close/>
                </a:path>
              </a:pathLst>
            </a:custGeom>
            <a:blipFill>
              <a:blip r:embed="rId3"/>
              <a:stretch>
                <a:fillRect l="-39637" t="0" r="-3963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723900"/>
            <a:ext cx="4398017" cy="324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7"/>
              </a:lnSpc>
              <a:spcBef>
                <a:spcPct val="0"/>
              </a:spcBef>
            </a:pPr>
            <a:r>
              <a:rPr lang="en-US" b="true" sz="6675" spc="-66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Gibraltar viert Constitution Day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74570" y="7456065"/>
            <a:ext cx="1189620" cy="905644"/>
            <a:chOff x="0" y="0"/>
            <a:chExt cx="1586160" cy="12075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12742"/>
              <a:ext cx="1586160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Gibraltar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58616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31722" y="7456065"/>
            <a:ext cx="1606856" cy="905644"/>
            <a:chOff x="0" y="0"/>
            <a:chExt cx="2142474" cy="12075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2742"/>
              <a:ext cx="2142474" cy="59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A2A2A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Berberapen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214247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76103" y="4533900"/>
            <a:ext cx="273579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  <a:spcBef>
                <a:spcPct val="0"/>
              </a:spcBef>
            </a:pPr>
            <a:r>
              <a:rPr lang="en-US" b="true" sz="9000" spc="-89">
                <a:solidFill>
                  <a:srgbClr val="2A2A2A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Einde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Belangrijke gebeurtenissen op 29 januari</dc:description>
  <dc:identifier>DAG5p1cOxTk</dc:identifier>
  <dcterms:modified xsi:type="dcterms:W3CDTF">2011-08-01T06:04:30Z</dcterms:modified>
  <cp:revision>1</cp:revision>
  <dc:title>Presentation - Belangrijke gebeurtenissen op 29 januari</dc:title>
</cp:coreProperties>
</file>